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20" Type="http://schemas.openxmlformats.org/officeDocument/2006/relationships/slide" Target="slides/slide16.xml"/><Relationship Id="rId42" Type="http://schemas.openxmlformats.org/officeDocument/2006/relationships/font" Target="fonts/Lato-regular.fntdata"/><Relationship Id="rId41" Type="http://schemas.openxmlformats.org/officeDocument/2006/relationships/font" Target="fonts/Raleway-boldItalic.fntdata"/><Relationship Id="rId22" Type="http://schemas.openxmlformats.org/officeDocument/2006/relationships/slide" Target="slides/slide18.xml"/><Relationship Id="rId44" Type="http://schemas.openxmlformats.org/officeDocument/2006/relationships/font" Target="fonts/Lato-italic.fntdata"/><Relationship Id="rId21" Type="http://schemas.openxmlformats.org/officeDocument/2006/relationships/slide" Target="slides/slide17.xml"/><Relationship Id="rId43" Type="http://schemas.openxmlformats.org/officeDocument/2006/relationships/font" Target="fonts/Lato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aleway-bold.fntdata"/><Relationship Id="rId16" Type="http://schemas.openxmlformats.org/officeDocument/2006/relationships/slide" Target="slides/slide12.xml"/><Relationship Id="rId38" Type="http://schemas.openxmlformats.org/officeDocument/2006/relationships/font" Target="fonts/Raleway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List Imported models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State imported models origin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Describe your general Layout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For the most important objects, describe why their are placed in the scene in such way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List models developed by the team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Briefly, describe the procedure to generate the objects you feel more strongly about</a:t>
            </a:r>
            <a:endParaRPr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List models developed by the team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Briefly, describe the procedure to generate the objects you feel more strongly about</a:t>
            </a:r>
            <a:endParaRPr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Briefly describe your scene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Give background information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Describe your motivation for choosing such scene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Show your inspiration</a:t>
            </a:r>
            <a:endParaRPr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Describe the illumination scheme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Describe why you chose such illumination scheme</a:t>
            </a:r>
            <a:endParaRPr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Describe your camera setup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For each camera, describe the type of scene you are creating (closeup, reverse, pov, etc), the lenses and the aspect ratio (width vs height)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Describe why views are interesting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Discuss if shadows give you more realism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Describe your camera setup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For each camera, describe the type of scene you are creating (closeup, reverse, pov, etc), the lenses and the aspect ratio (width vs height)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Describe why views are interesting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Discuss if shadows give you more realism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Describe your camera setup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For each camera, describe the type of scene you are creating (closeup, reverse, pov, etc), the lenses and the aspect ratio (width vs height)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Describe why views are interesting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Discuss if shadows give you more realism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Discuss technical issues you encountered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Describe important facts, actions and observations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Discuss additional thoughts about the project</a:t>
            </a:r>
            <a:endParaRPr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Discuss how your project relates to our responsibilities as a professionals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If you wish, discuss how you project relates to human morality</a:t>
            </a:r>
            <a:endParaRPr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Discuss how the project relates to your immediate community</a:t>
            </a:r>
            <a:endParaRPr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Discuss how your project relates to our responsibilities for our environment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•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Also discuss further thoughts you may have</a:t>
            </a:r>
            <a:endParaRPr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Shape 63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Shape 1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Shape 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Shape 5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POV project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Gonzalez Gonzalez A01280648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 Luis Carvajal Carbajal A01280704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Jorge Armando Vazquez Ortiz A01196160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Penthouse</a:t>
            </a:r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550" y="1211350"/>
            <a:ext cx="3711525" cy="342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Imported Models - Beach Ball</a:t>
            </a:r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143075" y="3753725"/>
            <a:ext cx="21390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350" y="2114550"/>
            <a:ext cx="1295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1965750" y="575950"/>
            <a:ext cx="5212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and Composition</a:t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161000" y="992725"/>
            <a:ext cx="2720513" cy="362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Fractal terrain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400">
                <a:latin typeface="Arial"/>
                <a:ea typeface="Arial"/>
                <a:cs typeface="Arial"/>
                <a:sym typeface="Arial"/>
              </a:rPr>
              <a:t>Fractal</a:t>
            </a:r>
            <a:endParaRPr/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325" y="1246125"/>
            <a:ext cx="3386049" cy="34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7200" y="1246125"/>
            <a:ext cx="3436125" cy="34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Principles of Realism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2410100" y="746450"/>
            <a:ext cx="6321600" cy="38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Clutter and chaos - Palm trees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Believability - Most objects are easily identify due to similarity to their real life representation.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Radiosity: Light on ocean fades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Textures and Color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400">
                <a:latin typeface="Arial"/>
                <a:ea typeface="Arial"/>
                <a:cs typeface="Arial"/>
                <a:sym typeface="Arial"/>
              </a:rPr>
              <a:t>Textures</a:t>
            </a:r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2540925" y="1424575"/>
            <a:ext cx="6321600" cy="31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Water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Dark_Wood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Variations of colors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400">
                <a:latin typeface="Arial"/>
                <a:ea typeface="Arial"/>
                <a:cs typeface="Arial"/>
                <a:sym typeface="Arial"/>
              </a:rPr>
              <a:t>Color Palette</a:t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800" y="1855376"/>
            <a:ext cx="7037599" cy="22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base idea of this project was a Vietnam landscape.  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reason we choose it was because it contained all the </a:t>
            </a:r>
            <a:r>
              <a:rPr lang="en"/>
              <a:t>required</a:t>
            </a:r>
            <a:r>
              <a:rPr lang="en"/>
              <a:t> elements.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Illumination &amp; Cameras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Illumination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 txBox="1"/>
          <p:nvPr/>
        </p:nvSpPr>
        <p:spPr>
          <a:xfrm>
            <a:off x="2547775" y="1280750"/>
            <a:ext cx="6174000" cy="3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light source of this image comes from a point located at the top of the scene with a white color.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1706875" y="575950"/>
            <a:ext cx="5730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Cameras – Mountain_Left</a:t>
            </a: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475" y="1104700"/>
            <a:ext cx="4640300" cy="34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804775" y="1212975"/>
            <a:ext cx="2402700" cy="28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view captures one type of the palm trees as well as some of the mountains and the yellow chair.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1706875" y="575950"/>
            <a:ext cx="5730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Cameras – Mountain_Right</a:t>
            </a:r>
            <a:endParaRPr/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750" y="1097553"/>
            <a:ext cx="4663750" cy="34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/>
        </p:nvSpPr>
        <p:spPr>
          <a:xfrm>
            <a:off x="804775" y="1212975"/>
            <a:ext cx="2402700" cy="28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view captures other types of palm trees as well as another perception of other mountains and the moon, the blue chairs and the beach ball on the pool.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1706875" y="575950"/>
            <a:ext cx="5730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Cameras – House</a:t>
            </a:r>
            <a:endParaRPr/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063" y="1055000"/>
            <a:ext cx="4799774" cy="359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804775" y="1212975"/>
            <a:ext cx="2402700" cy="28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view captures the back part of the house where we can see the reflection on the windows and a better perspective of the pool and the trees.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investigated how to make a realistic sky and lake.  As a result of the investigation we found out that there is an object “sky_sphere” which shows an sky in the environment and also we discovered the right properties to have a nice lake.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Also, </a:t>
            </a:r>
            <a:r>
              <a:rPr lang="en"/>
              <a:t> from the Julia fractal approach we saw how a small arbitrary change can create a drastic change in the sequence, making it more chaotic.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conclusions</a:t>
            </a:r>
            <a:endParaRPr/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The hardest challenge we faced was setting up the fractal. We had to make a research on how to make a Julia fractal and understand the conditions inside the code.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conclusions</a:t>
            </a:r>
            <a:endParaRPr/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2410100" y="1595775"/>
            <a:ext cx="6321600" cy="13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this project we tried to write most of code and when needed code from other sources we referenced.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Citizenship Conclusions</a:t>
            </a:r>
            <a:endParaRPr/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2410100" y="1595775"/>
            <a:ext cx="6321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things we learn making this project can help us develop work for communitarian groups, such as NGOs.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875" y="1153500"/>
            <a:ext cx="4808500" cy="321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Environmental Conclusions</a:t>
            </a:r>
            <a:endParaRPr/>
          </a:p>
        </p:txBody>
      </p:sp>
      <p:sp>
        <p:nvSpPr>
          <p:cNvPr id="246" name="Shape 246"/>
          <p:cNvSpPr txBox="1"/>
          <p:nvPr/>
        </p:nvSpPr>
        <p:spPr>
          <a:xfrm>
            <a:off x="2462775" y="1276100"/>
            <a:ext cx="62592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development of this project made us realize the importance of this project to generate environmental friendly models.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Modeling: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models that we used on this project were elements that we see in a daily </a:t>
            </a:r>
            <a:r>
              <a:rPr lang="en"/>
              <a:t>basis</a:t>
            </a:r>
            <a:r>
              <a:rPr lang="en"/>
              <a:t> which </a:t>
            </a:r>
            <a:r>
              <a:rPr lang="en"/>
              <a:t>resembles</a:t>
            </a:r>
            <a:r>
              <a:rPr lang="en"/>
              <a:t> the realism. Such elements include a house, moon, pool, sand, trees and mountains.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Fractals are used to create an image which is displayed in the moon. The code is presented in the slides.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 - cont.</a:t>
            </a:r>
            <a:endParaRPr/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Illumination and Cameras: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single light source was used to create the effect of a sun which gave interesting shadows to the models.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 Cameras were used which gave 3 different perspective of the scene.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</a:rPr>
              <a:t>Lohmüller, F. A. (2006). House. Retrieved March 22, 2018, from www.f-lohmueller.de/pov_tut/x_sam/sam_110e.htm &amp;cd=1&amp;hl=en&amp;ct=clnk&amp;gl=mx</a:t>
            </a:r>
            <a:endParaRPr sz="1200">
              <a:solidFill>
                <a:srgbClr val="333333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333333"/>
                </a:solidFill>
              </a:rPr>
              <a:t>Perle, C. (1999, February 01). Downloading of sat1ball.zip. Retrieved March 23, 2018, from http://objects.povworld.org/objects/cgi-bin/dl.cgi?sat1ball.zip</a:t>
            </a:r>
            <a:endParaRPr sz="12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and Layout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Models - Mountain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1" y="1850025"/>
            <a:ext cx="6637475" cy="24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Ocean</a:t>
            </a:r>
            <a:endParaRPr/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726750"/>
            <a:ext cx="6591351" cy="2257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</a:t>
            </a:r>
            <a:endParaRPr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49" y="1799638"/>
            <a:ext cx="3133376" cy="20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9725" y="1799638"/>
            <a:ext cx="2760336" cy="20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Sand and Chair </a:t>
            </a:r>
            <a:endParaRPr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975" y="1705325"/>
            <a:ext cx="245745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6050" y="1770700"/>
            <a:ext cx="2417351" cy="188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Moon with fractal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750" y="1790700"/>
            <a:ext cx="17526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